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4"/>
  </p:sldMasterIdLst>
  <p:notesMasterIdLst>
    <p:notesMasterId r:id="rId6"/>
  </p:notesMasterIdLst>
  <p:sldIdLst>
    <p:sldId id="263" r:id="rId5"/>
  </p:sldIdLst>
  <p:sldSz cx="32904113" cy="46475650"/>
  <p:notesSz cx="31581725" cy="43318113"/>
  <p:defaultTextStyle>
    <a:defPPr>
      <a:defRPr lang="de-DE"/>
    </a:defPPr>
    <a:lvl1pPr marL="0" algn="l" defTabSz="4447954" rtl="0" eaLnBrk="1" latinLnBrk="0" hangingPunct="1">
      <a:defRPr sz="8797" kern="1200">
        <a:solidFill>
          <a:schemeClr val="tx1"/>
        </a:solidFill>
        <a:latin typeface="+mn-lt"/>
        <a:ea typeface="+mn-ea"/>
        <a:cs typeface="+mn-cs"/>
      </a:defRPr>
    </a:lvl1pPr>
    <a:lvl2pPr marL="2223977" algn="l" defTabSz="4447954" rtl="0" eaLnBrk="1" latinLnBrk="0" hangingPunct="1">
      <a:defRPr sz="8797" kern="1200">
        <a:solidFill>
          <a:schemeClr val="tx1"/>
        </a:solidFill>
        <a:latin typeface="+mn-lt"/>
        <a:ea typeface="+mn-ea"/>
        <a:cs typeface="+mn-cs"/>
      </a:defRPr>
    </a:lvl2pPr>
    <a:lvl3pPr marL="4447954" algn="l" defTabSz="4447954" rtl="0" eaLnBrk="1" latinLnBrk="0" hangingPunct="1">
      <a:defRPr sz="8797" kern="1200">
        <a:solidFill>
          <a:schemeClr val="tx1"/>
        </a:solidFill>
        <a:latin typeface="+mn-lt"/>
        <a:ea typeface="+mn-ea"/>
        <a:cs typeface="+mn-cs"/>
      </a:defRPr>
    </a:lvl3pPr>
    <a:lvl4pPr marL="6671928" algn="l" defTabSz="4447954" rtl="0" eaLnBrk="1" latinLnBrk="0" hangingPunct="1">
      <a:defRPr sz="8797" kern="1200">
        <a:solidFill>
          <a:schemeClr val="tx1"/>
        </a:solidFill>
        <a:latin typeface="+mn-lt"/>
        <a:ea typeface="+mn-ea"/>
        <a:cs typeface="+mn-cs"/>
      </a:defRPr>
    </a:lvl4pPr>
    <a:lvl5pPr marL="8895904" algn="l" defTabSz="4447954" rtl="0" eaLnBrk="1" latinLnBrk="0" hangingPunct="1">
      <a:defRPr sz="8797" kern="1200">
        <a:solidFill>
          <a:schemeClr val="tx1"/>
        </a:solidFill>
        <a:latin typeface="+mn-lt"/>
        <a:ea typeface="+mn-ea"/>
        <a:cs typeface="+mn-cs"/>
      </a:defRPr>
    </a:lvl5pPr>
    <a:lvl6pPr marL="11119881" algn="l" defTabSz="4447954" rtl="0" eaLnBrk="1" latinLnBrk="0" hangingPunct="1">
      <a:defRPr sz="8797" kern="1200">
        <a:solidFill>
          <a:schemeClr val="tx1"/>
        </a:solidFill>
        <a:latin typeface="+mn-lt"/>
        <a:ea typeface="+mn-ea"/>
        <a:cs typeface="+mn-cs"/>
      </a:defRPr>
    </a:lvl6pPr>
    <a:lvl7pPr marL="13343856" algn="l" defTabSz="4447954" rtl="0" eaLnBrk="1" latinLnBrk="0" hangingPunct="1">
      <a:defRPr sz="8797" kern="1200">
        <a:solidFill>
          <a:schemeClr val="tx1"/>
        </a:solidFill>
        <a:latin typeface="+mn-lt"/>
        <a:ea typeface="+mn-ea"/>
        <a:cs typeface="+mn-cs"/>
      </a:defRPr>
    </a:lvl7pPr>
    <a:lvl8pPr marL="15567832" algn="l" defTabSz="4447954" rtl="0" eaLnBrk="1" latinLnBrk="0" hangingPunct="1">
      <a:defRPr sz="8797" kern="1200">
        <a:solidFill>
          <a:schemeClr val="tx1"/>
        </a:solidFill>
        <a:latin typeface="+mn-lt"/>
        <a:ea typeface="+mn-ea"/>
        <a:cs typeface="+mn-cs"/>
      </a:defRPr>
    </a:lvl8pPr>
    <a:lvl9pPr marL="17791807" algn="l" defTabSz="4447954" rtl="0" eaLnBrk="1" latinLnBrk="0" hangingPunct="1">
      <a:defRPr sz="879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0" userDrawn="1">
          <p15:clr>
            <a:srgbClr val="A4A3A4"/>
          </p15:clr>
        </p15:guide>
        <p15:guide id="2" pos="4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3644">
          <p15:clr>
            <a:srgbClr val="A4A3A4"/>
          </p15:clr>
        </p15:guide>
        <p15:guide id="2" pos="994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9DC5"/>
    <a:srgbClr val="156597"/>
    <a:srgbClr val="242F3A"/>
    <a:srgbClr val="2596BE"/>
    <a:srgbClr val="009CC4"/>
    <a:srgbClr val="4793D1"/>
    <a:srgbClr val="DC9C00"/>
    <a:srgbClr val="EBCE52"/>
    <a:srgbClr val="E95E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07B218-BB80-4832-BEE8-F2F0FDB115A4}" v="13" dt="2026-02-06T10:26:29.2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44" autoAdjust="0"/>
    <p:restoredTop sz="94171" autoAdjust="0"/>
  </p:normalViewPr>
  <p:slideViewPr>
    <p:cSldViewPr snapToObjects="1">
      <p:cViewPr>
        <p:scale>
          <a:sx n="10" d="100"/>
          <a:sy n="10" d="100"/>
        </p:scale>
        <p:origin x="3700" y="880"/>
      </p:cViewPr>
      <p:guideLst>
        <p:guide orient="horz" pos="4080"/>
        <p:guide pos="48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Objects="1" showGuides="1">
      <p:cViewPr varScale="1">
        <p:scale>
          <a:sx n="85" d="100"/>
          <a:sy n="85" d="100"/>
        </p:scale>
        <p:origin x="-3786" y="-96"/>
      </p:cViewPr>
      <p:guideLst>
        <p:guide orient="horz" pos="13644"/>
        <p:guide pos="9949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RSCHNER Amelie" userId="9fca7870-d5d0-428a-aa9a-204d13bf697a" providerId="ADAL" clId="{9191CBEC-4779-4777-9274-F00FBD90DE0B}"/>
    <pc:docChg chg="addSld delSld modSld">
      <pc:chgData name="KIRSCHNER Amelie" userId="9fca7870-d5d0-428a-aa9a-204d13bf697a" providerId="ADAL" clId="{9191CBEC-4779-4777-9274-F00FBD90DE0B}" dt="2026-02-06T10:27:11.846" v="220" actId="1076"/>
      <pc:docMkLst>
        <pc:docMk/>
      </pc:docMkLst>
      <pc:sldChg chg="addSp modSp mod">
        <pc:chgData name="KIRSCHNER Amelie" userId="9fca7870-d5d0-428a-aa9a-204d13bf697a" providerId="ADAL" clId="{9191CBEC-4779-4777-9274-F00FBD90DE0B}" dt="2026-02-06T10:27:11.846" v="220" actId="1076"/>
        <pc:sldMkLst>
          <pc:docMk/>
          <pc:sldMk cId="144190404" sldId="263"/>
        </pc:sldMkLst>
        <pc:spChg chg="mod">
          <ac:chgData name="KIRSCHNER Amelie" userId="9fca7870-d5d0-428a-aa9a-204d13bf697a" providerId="ADAL" clId="{9191CBEC-4779-4777-9274-F00FBD90DE0B}" dt="2026-02-05T08:10:30.108" v="139"/>
          <ac:spMkLst>
            <pc:docMk/>
            <pc:sldMk cId="144190404" sldId="263"/>
            <ac:spMk id="3" creationId="{4C024100-3B3B-4DF6-1561-D06CD7B2E6A3}"/>
          </ac:spMkLst>
        </pc:spChg>
        <pc:spChg chg="add mod">
          <ac:chgData name="KIRSCHNER Amelie" userId="9fca7870-d5d0-428a-aa9a-204d13bf697a" providerId="ADAL" clId="{9191CBEC-4779-4777-9274-F00FBD90DE0B}" dt="2026-02-06T07:18:14.508" v="141" actId="255"/>
          <ac:spMkLst>
            <pc:docMk/>
            <pc:sldMk cId="144190404" sldId="263"/>
            <ac:spMk id="5" creationId="{B9720705-E26D-199B-70BE-90D733198AB8}"/>
          </ac:spMkLst>
        </pc:spChg>
        <pc:spChg chg="add mod">
          <ac:chgData name="KIRSCHNER Amelie" userId="9fca7870-d5d0-428a-aa9a-204d13bf697a" providerId="ADAL" clId="{9191CBEC-4779-4777-9274-F00FBD90DE0B}" dt="2026-02-06T07:23:28.686" v="150" actId="1076"/>
          <ac:spMkLst>
            <pc:docMk/>
            <pc:sldMk cId="144190404" sldId="263"/>
            <ac:spMk id="6" creationId="{63562041-7F84-7509-9D0B-8363D6975BC1}"/>
          </ac:spMkLst>
        </pc:spChg>
        <pc:spChg chg="add mod">
          <ac:chgData name="KIRSCHNER Amelie" userId="9fca7870-d5d0-428a-aa9a-204d13bf697a" providerId="ADAL" clId="{9191CBEC-4779-4777-9274-F00FBD90DE0B}" dt="2026-02-06T10:27:03.919" v="219" actId="20577"/>
          <ac:spMkLst>
            <pc:docMk/>
            <pc:sldMk cId="144190404" sldId="263"/>
            <ac:spMk id="7" creationId="{B664EDCD-C617-7A30-CCED-C103375DB73B}"/>
          </ac:spMkLst>
        </pc:spChg>
        <pc:spChg chg="add mod">
          <ac:chgData name="KIRSCHNER Amelie" userId="9fca7870-d5d0-428a-aa9a-204d13bf697a" providerId="ADAL" clId="{9191CBEC-4779-4777-9274-F00FBD90DE0B}" dt="2026-02-06T08:09:33.938" v="164" actId="20577"/>
          <ac:spMkLst>
            <pc:docMk/>
            <pc:sldMk cId="144190404" sldId="263"/>
            <ac:spMk id="8" creationId="{28327528-7067-695C-1C28-C5C8F1463764}"/>
          </ac:spMkLst>
        </pc:spChg>
        <pc:spChg chg="add mod">
          <ac:chgData name="KIRSCHNER Amelie" userId="9fca7870-d5d0-428a-aa9a-204d13bf697a" providerId="ADAL" clId="{9191CBEC-4779-4777-9274-F00FBD90DE0B}" dt="2026-02-06T07:18:56.423" v="145" actId="255"/>
          <ac:spMkLst>
            <pc:docMk/>
            <pc:sldMk cId="144190404" sldId="263"/>
            <ac:spMk id="9" creationId="{75A8B3A5-B281-1D67-5C24-B2ECDF4E4A95}"/>
          </ac:spMkLst>
        </pc:spChg>
        <pc:picChg chg="add mod modCrop">
          <ac:chgData name="KIRSCHNER Amelie" userId="9fca7870-d5d0-428a-aa9a-204d13bf697a" providerId="ADAL" clId="{9191CBEC-4779-4777-9274-F00FBD90DE0B}" dt="2026-02-06T10:27:11.846" v="220" actId="1076"/>
          <ac:picMkLst>
            <pc:docMk/>
            <pc:sldMk cId="144190404" sldId="263"/>
            <ac:picMk id="11" creationId="{572613D7-7C0A-4A21-9A3E-8DA4AFC10D4D}"/>
          </ac:picMkLst>
        </pc:picChg>
      </pc:sldChg>
      <pc:sldChg chg="new del">
        <pc:chgData name="KIRSCHNER Amelie" userId="9fca7870-d5d0-428a-aa9a-204d13bf697a" providerId="ADAL" clId="{9191CBEC-4779-4777-9274-F00FBD90DE0B}" dt="2026-02-05T08:03:36.369" v="77" actId="2696"/>
        <pc:sldMkLst>
          <pc:docMk/>
          <pc:sldMk cId="3250342169" sldId="26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5" y="17"/>
            <a:ext cx="13685413" cy="2165898"/>
          </a:xfrm>
          <a:prstGeom prst="rect">
            <a:avLst/>
          </a:prstGeom>
        </p:spPr>
        <p:txBody>
          <a:bodyPr vert="horz" lIns="436643" tIns="218322" rIns="436643" bIns="218322" rtlCol="0"/>
          <a:lstStyle>
            <a:lvl1pPr algn="l">
              <a:defRPr sz="57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17889009" y="17"/>
            <a:ext cx="13685413" cy="2165898"/>
          </a:xfrm>
          <a:prstGeom prst="rect">
            <a:avLst/>
          </a:prstGeom>
        </p:spPr>
        <p:txBody>
          <a:bodyPr vert="horz" lIns="436643" tIns="218322" rIns="436643" bIns="218322" rtlCol="0"/>
          <a:lstStyle>
            <a:lvl1pPr algn="r">
              <a:defRPr sz="5700"/>
            </a:lvl1pPr>
          </a:lstStyle>
          <a:p>
            <a:fld id="{2A8D18AD-EBB5-462C-9520-12FD23D404A6}" type="datetimeFigureOut">
              <a:rPr lang="de-AT" smtClean="0"/>
              <a:t>17.02.2026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042525" y="3251200"/>
            <a:ext cx="11496675" cy="16240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436643" tIns="218322" rIns="436643" bIns="218322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158181" y="20576110"/>
            <a:ext cx="25265378" cy="19493148"/>
          </a:xfrm>
          <a:prstGeom prst="rect">
            <a:avLst/>
          </a:prstGeom>
        </p:spPr>
        <p:txBody>
          <a:bodyPr vert="horz" lIns="436643" tIns="218322" rIns="436643" bIns="218322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5" y="41144703"/>
            <a:ext cx="13685413" cy="2165898"/>
          </a:xfrm>
          <a:prstGeom prst="rect">
            <a:avLst/>
          </a:prstGeom>
        </p:spPr>
        <p:txBody>
          <a:bodyPr vert="horz" lIns="436643" tIns="218322" rIns="436643" bIns="218322" rtlCol="0" anchor="b"/>
          <a:lstStyle>
            <a:lvl1pPr algn="l">
              <a:defRPr sz="57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17889009" y="41144703"/>
            <a:ext cx="13685413" cy="2165898"/>
          </a:xfrm>
          <a:prstGeom prst="rect">
            <a:avLst/>
          </a:prstGeom>
        </p:spPr>
        <p:txBody>
          <a:bodyPr vert="horz" lIns="436643" tIns="218322" rIns="436643" bIns="218322" rtlCol="0" anchor="b"/>
          <a:lstStyle>
            <a:lvl1pPr algn="r">
              <a:defRPr sz="5700"/>
            </a:lvl1pPr>
          </a:lstStyle>
          <a:p>
            <a:fld id="{E5D0745C-6650-420C-B702-4FE9B1B50B7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82871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447954" rtl="0" eaLnBrk="1" latinLnBrk="0" hangingPunct="1">
      <a:defRPr sz="5829" kern="1200">
        <a:solidFill>
          <a:schemeClr val="tx1"/>
        </a:solidFill>
        <a:latin typeface="+mn-lt"/>
        <a:ea typeface="+mn-ea"/>
        <a:cs typeface="+mn-cs"/>
      </a:defRPr>
    </a:lvl1pPr>
    <a:lvl2pPr marL="2223977" algn="l" defTabSz="4447954" rtl="0" eaLnBrk="1" latinLnBrk="0" hangingPunct="1">
      <a:defRPr sz="5829" kern="1200">
        <a:solidFill>
          <a:schemeClr val="tx1"/>
        </a:solidFill>
        <a:latin typeface="+mn-lt"/>
        <a:ea typeface="+mn-ea"/>
        <a:cs typeface="+mn-cs"/>
      </a:defRPr>
    </a:lvl2pPr>
    <a:lvl3pPr marL="4447954" algn="l" defTabSz="4447954" rtl="0" eaLnBrk="1" latinLnBrk="0" hangingPunct="1">
      <a:defRPr sz="5829" kern="1200">
        <a:solidFill>
          <a:schemeClr val="tx1"/>
        </a:solidFill>
        <a:latin typeface="+mn-lt"/>
        <a:ea typeface="+mn-ea"/>
        <a:cs typeface="+mn-cs"/>
      </a:defRPr>
    </a:lvl3pPr>
    <a:lvl4pPr marL="6671928" algn="l" defTabSz="4447954" rtl="0" eaLnBrk="1" latinLnBrk="0" hangingPunct="1">
      <a:defRPr sz="5829" kern="1200">
        <a:solidFill>
          <a:schemeClr val="tx1"/>
        </a:solidFill>
        <a:latin typeface="+mn-lt"/>
        <a:ea typeface="+mn-ea"/>
        <a:cs typeface="+mn-cs"/>
      </a:defRPr>
    </a:lvl4pPr>
    <a:lvl5pPr marL="8895904" algn="l" defTabSz="4447954" rtl="0" eaLnBrk="1" latinLnBrk="0" hangingPunct="1">
      <a:defRPr sz="5829" kern="1200">
        <a:solidFill>
          <a:schemeClr val="tx1"/>
        </a:solidFill>
        <a:latin typeface="+mn-lt"/>
        <a:ea typeface="+mn-ea"/>
        <a:cs typeface="+mn-cs"/>
      </a:defRPr>
    </a:lvl5pPr>
    <a:lvl6pPr marL="11119881" algn="l" defTabSz="4447954" rtl="0" eaLnBrk="1" latinLnBrk="0" hangingPunct="1">
      <a:defRPr sz="5829" kern="1200">
        <a:solidFill>
          <a:schemeClr val="tx1"/>
        </a:solidFill>
        <a:latin typeface="+mn-lt"/>
        <a:ea typeface="+mn-ea"/>
        <a:cs typeface="+mn-cs"/>
      </a:defRPr>
    </a:lvl6pPr>
    <a:lvl7pPr marL="13343856" algn="l" defTabSz="4447954" rtl="0" eaLnBrk="1" latinLnBrk="0" hangingPunct="1">
      <a:defRPr sz="5829" kern="1200">
        <a:solidFill>
          <a:schemeClr val="tx1"/>
        </a:solidFill>
        <a:latin typeface="+mn-lt"/>
        <a:ea typeface="+mn-ea"/>
        <a:cs typeface="+mn-cs"/>
      </a:defRPr>
    </a:lvl7pPr>
    <a:lvl8pPr marL="15567832" algn="l" defTabSz="4447954" rtl="0" eaLnBrk="1" latinLnBrk="0" hangingPunct="1">
      <a:defRPr sz="5829" kern="1200">
        <a:solidFill>
          <a:schemeClr val="tx1"/>
        </a:solidFill>
        <a:latin typeface="+mn-lt"/>
        <a:ea typeface="+mn-ea"/>
        <a:cs typeface="+mn-cs"/>
      </a:defRPr>
    </a:lvl8pPr>
    <a:lvl9pPr marL="17791807" algn="l" defTabSz="4447954" rtl="0" eaLnBrk="1" latinLnBrk="0" hangingPunct="1">
      <a:defRPr sz="582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0042525" y="3251200"/>
            <a:ext cx="11496675" cy="162401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0745C-6650-420C-B702-4FE9B1B50B75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11000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015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3768F544-EE83-4439-9A7F-6041A0EED99C}"/>
              </a:ext>
            </a:extLst>
          </p:cNvPr>
          <p:cNvSpPr/>
          <p:nvPr userDrawn="1"/>
        </p:nvSpPr>
        <p:spPr>
          <a:xfrm>
            <a:off x="-12471" y="-20385"/>
            <a:ext cx="32916584" cy="4647565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5A5B990-CB9C-1454-BF62-A3E1537FC703}"/>
              </a:ext>
            </a:extLst>
          </p:cNvPr>
          <p:cNvSpPr/>
          <p:nvPr userDrawn="1"/>
        </p:nvSpPr>
        <p:spPr>
          <a:xfrm>
            <a:off x="-12472" y="42896555"/>
            <a:ext cx="32939342" cy="3579094"/>
          </a:xfrm>
          <a:prstGeom prst="rect">
            <a:avLst/>
          </a:prstGeom>
          <a:gradFill>
            <a:gsLst>
              <a:gs pos="0">
                <a:srgbClr val="242F3A"/>
              </a:gs>
              <a:gs pos="100000">
                <a:srgbClr val="2596BE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1CB93485-46C8-C844-050E-E8950FA77304}"/>
              </a:ext>
            </a:extLst>
          </p:cNvPr>
          <p:cNvSpPr/>
          <p:nvPr userDrawn="1"/>
        </p:nvSpPr>
        <p:spPr>
          <a:xfrm>
            <a:off x="1172" y="1"/>
            <a:ext cx="32902943" cy="9997844"/>
          </a:xfrm>
          <a:custGeom>
            <a:avLst/>
            <a:gdLst>
              <a:gd name="connsiteX0" fmla="*/ 0 w 32902943"/>
              <a:gd name="connsiteY0" fmla="*/ 0 h 9997844"/>
              <a:gd name="connsiteX1" fmla="*/ 32902943 w 32902943"/>
              <a:gd name="connsiteY1" fmla="*/ 0 h 9997844"/>
              <a:gd name="connsiteX2" fmla="*/ 32902943 w 32902943"/>
              <a:gd name="connsiteY2" fmla="*/ 7340851 h 9997844"/>
              <a:gd name="connsiteX3" fmla="*/ 32809527 w 32902943"/>
              <a:gd name="connsiteY3" fmla="*/ 7494106 h 9997844"/>
              <a:gd name="connsiteX4" fmla="*/ 32698675 w 32902943"/>
              <a:gd name="connsiteY4" fmla="*/ 7659529 h 9997844"/>
              <a:gd name="connsiteX5" fmla="*/ 32582275 w 32902943"/>
              <a:gd name="connsiteY5" fmla="*/ 7819342 h 9997844"/>
              <a:gd name="connsiteX6" fmla="*/ 32463107 w 32902943"/>
              <a:gd name="connsiteY6" fmla="*/ 7976349 h 9997844"/>
              <a:gd name="connsiteX7" fmla="*/ 32335623 w 32902943"/>
              <a:gd name="connsiteY7" fmla="*/ 8127752 h 9997844"/>
              <a:gd name="connsiteX8" fmla="*/ 32205371 w 32902943"/>
              <a:gd name="connsiteY8" fmla="*/ 8276349 h 9997844"/>
              <a:gd name="connsiteX9" fmla="*/ 32066803 w 32902943"/>
              <a:gd name="connsiteY9" fmla="*/ 8416536 h 9997844"/>
              <a:gd name="connsiteX10" fmla="*/ 31925463 w 32902943"/>
              <a:gd name="connsiteY10" fmla="*/ 8553919 h 9997844"/>
              <a:gd name="connsiteX11" fmla="*/ 31778579 w 32902943"/>
              <a:gd name="connsiteY11" fmla="*/ 8685695 h 9997844"/>
              <a:gd name="connsiteX12" fmla="*/ 31626155 w 32902943"/>
              <a:gd name="connsiteY12" fmla="*/ 8811863 h 9997844"/>
              <a:gd name="connsiteX13" fmla="*/ 31470959 w 32902943"/>
              <a:gd name="connsiteY13" fmla="*/ 8935227 h 9997844"/>
              <a:gd name="connsiteX14" fmla="*/ 31310219 w 32902943"/>
              <a:gd name="connsiteY14" fmla="*/ 9050181 h 9997844"/>
              <a:gd name="connsiteX15" fmla="*/ 31143939 w 32902943"/>
              <a:gd name="connsiteY15" fmla="*/ 9159527 h 9997844"/>
              <a:gd name="connsiteX16" fmla="*/ 30974883 w 32902943"/>
              <a:gd name="connsiteY16" fmla="*/ 9263265 h 9997844"/>
              <a:gd name="connsiteX17" fmla="*/ 30800291 w 32902943"/>
              <a:gd name="connsiteY17" fmla="*/ 9358592 h 9997844"/>
              <a:gd name="connsiteX18" fmla="*/ 30622923 w 32902943"/>
              <a:gd name="connsiteY18" fmla="*/ 9451115 h 9997844"/>
              <a:gd name="connsiteX19" fmla="*/ 30442783 w 32902943"/>
              <a:gd name="connsiteY19" fmla="*/ 9535227 h 9997844"/>
              <a:gd name="connsiteX20" fmla="*/ 30257103 w 32902943"/>
              <a:gd name="connsiteY20" fmla="*/ 9613732 h 9997844"/>
              <a:gd name="connsiteX21" fmla="*/ 30071419 w 32902943"/>
              <a:gd name="connsiteY21" fmla="*/ 9683826 h 9997844"/>
              <a:gd name="connsiteX22" fmla="*/ 29880195 w 32902943"/>
              <a:gd name="connsiteY22" fmla="*/ 9748313 h 9997844"/>
              <a:gd name="connsiteX23" fmla="*/ 29683431 w 32902943"/>
              <a:gd name="connsiteY23" fmla="*/ 9807190 h 9997844"/>
              <a:gd name="connsiteX24" fmla="*/ 29486663 w 32902943"/>
              <a:gd name="connsiteY24" fmla="*/ 9857657 h 9997844"/>
              <a:gd name="connsiteX25" fmla="*/ 29287123 w 32902943"/>
              <a:gd name="connsiteY25" fmla="*/ 9899713 h 9997844"/>
              <a:gd name="connsiteX26" fmla="*/ 29084815 w 32902943"/>
              <a:gd name="connsiteY26" fmla="*/ 9936163 h 9997844"/>
              <a:gd name="connsiteX27" fmla="*/ 28879735 w 32902943"/>
              <a:gd name="connsiteY27" fmla="*/ 9964200 h 9997844"/>
              <a:gd name="connsiteX28" fmla="*/ 28671883 w 32902943"/>
              <a:gd name="connsiteY28" fmla="*/ 9983826 h 9997844"/>
              <a:gd name="connsiteX29" fmla="*/ 28461259 w 32902943"/>
              <a:gd name="connsiteY29" fmla="*/ 9995041 h 9997844"/>
              <a:gd name="connsiteX30" fmla="*/ 28247863 w 32902943"/>
              <a:gd name="connsiteY30" fmla="*/ 9997844 h 9997844"/>
              <a:gd name="connsiteX31" fmla="*/ 28037239 w 32902943"/>
              <a:gd name="connsiteY31" fmla="*/ 9995041 h 9997844"/>
              <a:gd name="connsiteX32" fmla="*/ 27826615 w 32902943"/>
              <a:gd name="connsiteY32" fmla="*/ 9983826 h 9997844"/>
              <a:gd name="connsiteX33" fmla="*/ 27618763 w 32902943"/>
              <a:gd name="connsiteY33" fmla="*/ 9964200 h 9997844"/>
              <a:gd name="connsiteX34" fmla="*/ 27413683 w 32902943"/>
              <a:gd name="connsiteY34" fmla="*/ 9936163 h 9997844"/>
              <a:gd name="connsiteX35" fmla="*/ 27211375 w 32902943"/>
              <a:gd name="connsiteY35" fmla="*/ 9899713 h 9997844"/>
              <a:gd name="connsiteX36" fmla="*/ 27011835 w 32902943"/>
              <a:gd name="connsiteY36" fmla="*/ 9857657 h 9997844"/>
              <a:gd name="connsiteX37" fmla="*/ 26815067 w 32902943"/>
              <a:gd name="connsiteY37" fmla="*/ 9807190 h 9997844"/>
              <a:gd name="connsiteX38" fmla="*/ 26618303 w 32902943"/>
              <a:gd name="connsiteY38" fmla="*/ 9748313 h 9997844"/>
              <a:gd name="connsiteX39" fmla="*/ 26427079 w 32902943"/>
              <a:gd name="connsiteY39" fmla="*/ 9683826 h 9997844"/>
              <a:gd name="connsiteX40" fmla="*/ 26241395 w 32902943"/>
              <a:gd name="connsiteY40" fmla="*/ 9613732 h 9997844"/>
              <a:gd name="connsiteX41" fmla="*/ 26055715 w 32902943"/>
              <a:gd name="connsiteY41" fmla="*/ 9535227 h 9997844"/>
              <a:gd name="connsiteX42" fmla="*/ 25875579 w 32902943"/>
              <a:gd name="connsiteY42" fmla="*/ 9451115 h 9997844"/>
              <a:gd name="connsiteX43" fmla="*/ 25698211 w 32902943"/>
              <a:gd name="connsiteY43" fmla="*/ 9358592 h 9997844"/>
              <a:gd name="connsiteX44" fmla="*/ 25523615 w 32902943"/>
              <a:gd name="connsiteY44" fmla="*/ 9263265 h 9997844"/>
              <a:gd name="connsiteX45" fmla="*/ 25354559 w 32902943"/>
              <a:gd name="connsiteY45" fmla="*/ 9159527 h 9997844"/>
              <a:gd name="connsiteX46" fmla="*/ 25188279 w 32902943"/>
              <a:gd name="connsiteY46" fmla="*/ 9050181 h 9997844"/>
              <a:gd name="connsiteX47" fmla="*/ 25027539 w 32902943"/>
              <a:gd name="connsiteY47" fmla="*/ 8935227 h 9997844"/>
              <a:gd name="connsiteX48" fmla="*/ 24872343 w 32902943"/>
              <a:gd name="connsiteY48" fmla="*/ 8811863 h 9997844"/>
              <a:gd name="connsiteX49" fmla="*/ 24719919 w 32902943"/>
              <a:gd name="connsiteY49" fmla="*/ 8685695 h 9997844"/>
              <a:gd name="connsiteX50" fmla="*/ 24573035 w 32902943"/>
              <a:gd name="connsiteY50" fmla="*/ 8553919 h 9997844"/>
              <a:gd name="connsiteX51" fmla="*/ 24431699 w 32902943"/>
              <a:gd name="connsiteY51" fmla="*/ 8416536 h 9997844"/>
              <a:gd name="connsiteX52" fmla="*/ 24293127 w 32902943"/>
              <a:gd name="connsiteY52" fmla="*/ 8276349 h 9997844"/>
              <a:gd name="connsiteX53" fmla="*/ 24162875 w 32902943"/>
              <a:gd name="connsiteY53" fmla="*/ 8127752 h 9997844"/>
              <a:gd name="connsiteX54" fmla="*/ 24035391 w 32902943"/>
              <a:gd name="connsiteY54" fmla="*/ 7976349 h 9997844"/>
              <a:gd name="connsiteX55" fmla="*/ 23916223 w 32902943"/>
              <a:gd name="connsiteY55" fmla="*/ 7819342 h 9997844"/>
              <a:gd name="connsiteX56" fmla="*/ 23799827 w 32902943"/>
              <a:gd name="connsiteY56" fmla="*/ 7659529 h 9997844"/>
              <a:gd name="connsiteX57" fmla="*/ 23688971 w 32902943"/>
              <a:gd name="connsiteY57" fmla="*/ 7494106 h 9997844"/>
              <a:gd name="connsiteX58" fmla="*/ 23586431 w 32902943"/>
              <a:gd name="connsiteY58" fmla="*/ 7325882 h 9997844"/>
              <a:gd name="connsiteX59" fmla="*/ 23489435 w 32902943"/>
              <a:gd name="connsiteY59" fmla="*/ 7152050 h 9997844"/>
              <a:gd name="connsiteX60" fmla="*/ 23397979 w 32902943"/>
              <a:gd name="connsiteY60" fmla="*/ 6975416 h 9997844"/>
              <a:gd name="connsiteX61" fmla="*/ 23314839 w 32902943"/>
              <a:gd name="connsiteY61" fmla="*/ 6793172 h 9997844"/>
              <a:gd name="connsiteX62" fmla="*/ 23234467 w 32902943"/>
              <a:gd name="connsiteY62" fmla="*/ 6608125 h 9997844"/>
              <a:gd name="connsiteX63" fmla="*/ 23165183 w 32902943"/>
              <a:gd name="connsiteY63" fmla="*/ 6420274 h 9997844"/>
              <a:gd name="connsiteX64" fmla="*/ 23098671 w 32902943"/>
              <a:gd name="connsiteY64" fmla="*/ 6229621 h 9997844"/>
              <a:gd name="connsiteX65" fmla="*/ 23043243 w 32902943"/>
              <a:gd name="connsiteY65" fmla="*/ 6036162 h 9997844"/>
              <a:gd name="connsiteX66" fmla="*/ 22993359 w 32902943"/>
              <a:gd name="connsiteY66" fmla="*/ 5837097 h 9997844"/>
              <a:gd name="connsiteX67" fmla="*/ 22949019 w 32902943"/>
              <a:gd name="connsiteY67" fmla="*/ 5638032 h 9997844"/>
              <a:gd name="connsiteX68" fmla="*/ 22912991 w 32902943"/>
              <a:gd name="connsiteY68" fmla="*/ 5433360 h 9997844"/>
              <a:gd name="connsiteX69" fmla="*/ 22885275 w 32902943"/>
              <a:gd name="connsiteY69" fmla="*/ 5228686 h 9997844"/>
              <a:gd name="connsiteX70" fmla="*/ 22865879 w 32902943"/>
              <a:gd name="connsiteY70" fmla="*/ 5021210 h 9997844"/>
              <a:gd name="connsiteX71" fmla="*/ 22854791 w 32902943"/>
              <a:gd name="connsiteY71" fmla="*/ 4810930 h 9997844"/>
              <a:gd name="connsiteX72" fmla="*/ 22849251 w 32902943"/>
              <a:gd name="connsiteY72" fmla="*/ 4600649 h 9997844"/>
              <a:gd name="connsiteX73" fmla="*/ 22854791 w 32902943"/>
              <a:gd name="connsiteY73" fmla="*/ 4387564 h 9997844"/>
              <a:gd name="connsiteX74" fmla="*/ 22865879 w 32902943"/>
              <a:gd name="connsiteY74" fmla="*/ 4177285 h 9997844"/>
              <a:gd name="connsiteX75" fmla="*/ 22885275 w 32902943"/>
              <a:gd name="connsiteY75" fmla="*/ 3969807 h 9997844"/>
              <a:gd name="connsiteX76" fmla="*/ 22887127 w 32902943"/>
              <a:gd name="connsiteY76" fmla="*/ 3956133 h 9997844"/>
              <a:gd name="connsiteX77" fmla="*/ 0 w 32902943"/>
              <a:gd name="connsiteY77" fmla="*/ 132151 h 999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32902943" h="9997844">
                <a:moveTo>
                  <a:pt x="0" y="0"/>
                </a:moveTo>
                <a:lnTo>
                  <a:pt x="32902943" y="0"/>
                </a:lnTo>
                <a:lnTo>
                  <a:pt x="32902943" y="7340851"/>
                </a:lnTo>
                <a:lnTo>
                  <a:pt x="32809527" y="7494106"/>
                </a:lnTo>
                <a:lnTo>
                  <a:pt x="32698675" y="7659529"/>
                </a:lnTo>
                <a:lnTo>
                  <a:pt x="32582275" y="7819342"/>
                </a:lnTo>
                <a:lnTo>
                  <a:pt x="32463107" y="7976349"/>
                </a:lnTo>
                <a:lnTo>
                  <a:pt x="32335623" y="8127752"/>
                </a:lnTo>
                <a:lnTo>
                  <a:pt x="32205371" y="8276349"/>
                </a:lnTo>
                <a:lnTo>
                  <a:pt x="32066803" y="8416536"/>
                </a:lnTo>
                <a:lnTo>
                  <a:pt x="31925463" y="8553919"/>
                </a:lnTo>
                <a:lnTo>
                  <a:pt x="31778579" y="8685695"/>
                </a:lnTo>
                <a:lnTo>
                  <a:pt x="31626155" y="8811863"/>
                </a:lnTo>
                <a:lnTo>
                  <a:pt x="31470959" y="8935227"/>
                </a:lnTo>
                <a:lnTo>
                  <a:pt x="31310219" y="9050181"/>
                </a:lnTo>
                <a:lnTo>
                  <a:pt x="31143939" y="9159527"/>
                </a:lnTo>
                <a:lnTo>
                  <a:pt x="30974883" y="9263265"/>
                </a:lnTo>
                <a:lnTo>
                  <a:pt x="30800291" y="9358592"/>
                </a:lnTo>
                <a:lnTo>
                  <a:pt x="30622923" y="9451115"/>
                </a:lnTo>
                <a:lnTo>
                  <a:pt x="30442783" y="9535227"/>
                </a:lnTo>
                <a:lnTo>
                  <a:pt x="30257103" y="9613732"/>
                </a:lnTo>
                <a:lnTo>
                  <a:pt x="30071419" y="9683826"/>
                </a:lnTo>
                <a:lnTo>
                  <a:pt x="29880195" y="9748313"/>
                </a:lnTo>
                <a:lnTo>
                  <a:pt x="29683431" y="9807190"/>
                </a:lnTo>
                <a:lnTo>
                  <a:pt x="29486663" y="9857657"/>
                </a:lnTo>
                <a:lnTo>
                  <a:pt x="29287123" y="9899713"/>
                </a:lnTo>
                <a:lnTo>
                  <a:pt x="29084815" y="9936163"/>
                </a:lnTo>
                <a:lnTo>
                  <a:pt x="28879735" y="9964200"/>
                </a:lnTo>
                <a:lnTo>
                  <a:pt x="28671883" y="9983826"/>
                </a:lnTo>
                <a:lnTo>
                  <a:pt x="28461259" y="9995041"/>
                </a:lnTo>
                <a:lnTo>
                  <a:pt x="28247863" y="9997844"/>
                </a:lnTo>
                <a:lnTo>
                  <a:pt x="28037239" y="9995041"/>
                </a:lnTo>
                <a:lnTo>
                  <a:pt x="27826615" y="9983826"/>
                </a:lnTo>
                <a:lnTo>
                  <a:pt x="27618763" y="9964200"/>
                </a:lnTo>
                <a:lnTo>
                  <a:pt x="27413683" y="9936163"/>
                </a:lnTo>
                <a:lnTo>
                  <a:pt x="27211375" y="9899713"/>
                </a:lnTo>
                <a:lnTo>
                  <a:pt x="27011835" y="9857657"/>
                </a:lnTo>
                <a:lnTo>
                  <a:pt x="26815067" y="9807190"/>
                </a:lnTo>
                <a:lnTo>
                  <a:pt x="26618303" y="9748313"/>
                </a:lnTo>
                <a:lnTo>
                  <a:pt x="26427079" y="9683826"/>
                </a:lnTo>
                <a:lnTo>
                  <a:pt x="26241395" y="9613732"/>
                </a:lnTo>
                <a:lnTo>
                  <a:pt x="26055715" y="9535227"/>
                </a:lnTo>
                <a:lnTo>
                  <a:pt x="25875579" y="9451115"/>
                </a:lnTo>
                <a:lnTo>
                  <a:pt x="25698211" y="9358592"/>
                </a:lnTo>
                <a:lnTo>
                  <a:pt x="25523615" y="9263265"/>
                </a:lnTo>
                <a:lnTo>
                  <a:pt x="25354559" y="9159527"/>
                </a:lnTo>
                <a:lnTo>
                  <a:pt x="25188279" y="9050181"/>
                </a:lnTo>
                <a:lnTo>
                  <a:pt x="25027539" y="8935227"/>
                </a:lnTo>
                <a:lnTo>
                  <a:pt x="24872343" y="8811863"/>
                </a:lnTo>
                <a:lnTo>
                  <a:pt x="24719919" y="8685695"/>
                </a:lnTo>
                <a:lnTo>
                  <a:pt x="24573035" y="8553919"/>
                </a:lnTo>
                <a:lnTo>
                  <a:pt x="24431699" y="8416536"/>
                </a:lnTo>
                <a:lnTo>
                  <a:pt x="24293127" y="8276349"/>
                </a:lnTo>
                <a:lnTo>
                  <a:pt x="24162875" y="8127752"/>
                </a:lnTo>
                <a:lnTo>
                  <a:pt x="24035391" y="7976349"/>
                </a:lnTo>
                <a:lnTo>
                  <a:pt x="23916223" y="7819342"/>
                </a:lnTo>
                <a:lnTo>
                  <a:pt x="23799827" y="7659529"/>
                </a:lnTo>
                <a:lnTo>
                  <a:pt x="23688971" y="7494106"/>
                </a:lnTo>
                <a:lnTo>
                  <a:pt x="23586431" y="7325882"/>
                </a:lnTo>
                <a:lnTo>
                  <a:pt x="23489435" y="7152050"/>
                </a:lnTo>
                <a:lnTo>
                  <a:pt x="23397979" y="6975416"/>
                </a:lnTo>
                <a:lnTo>
                  <a:pt x="23314839" y="6793172"/>
                </a:lnTo>
                <a:lnTo>
                  <a:pt x="23234467" y="6608125"/>
                </a:lnTo>
                <a:lnTo>
                  <a:pt x="23165183" y="6420274"/>
                </a:lnTo>
                <a:lnTo>
                  <a:pt x="23098671" y="6229621"/>
                </a:lnTo>
                <a:lnTo>
                  <a:pt x="23043243" y="6036162"/>
                </a:lnTo>
                <a:lnTo>
                  <a:pt x="22993359" y="5837097"/>
                </a:lnTo>
                <a:lnTo>
                  <a:pt x="22949019" y="5638032"/>
                </a:lnTo>
                <a:lnTo>
                  <a:pt x="22912991" y="5433360"/>
                </a:lnTo>
                <a:lnTo>
                  <a:pt x="22885275" y="5228686"/>
                </a:lnTo>
                <a:lnTo>
                  <a:pt x="22865879" y="5021210"/>
                </a:lnTo>
                <a:lnTo>
                  <a:pt x="22854791" y="4810930"/>
                </a:lnTo>
                <a:lnTo>
                  <a:pt x="22849251" y="4600649"/>
                </a:lnTo>
                <a:lnTo>
                  <a:pt x="22854791" y="4387564"/>
                </a:lnTo>
                <a:lnTo>
                  <a:pt x="22865879" y="4177285"/>
                </a:lnTo>
                <a:lnTo>
                  <a:pt x="22885275" y="3969807"/>
                </a:lnTo>
                <a:lnTo>
                  <a:pt x="22887127" y="3956133"/>
                </a:lnTo>
                <a:lnTo>
                  <a:pt x="0" y="132151"/>
                </a:lnTo>
                <a:close/>
              </a:path>
            </a:pathLst>
          </a:custGeom>
          <a:gradFill>
            <a:gsLst>
              <a:gs pos="0">
                <a:srgbClr val="242F3A"/>
              </a:gs>
              <a:gs pos="100000">
                <a:srgbClr val="2596BE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AT" dirty="0"/>
          </a:p>
        </p:txBody>
      </p:sp>
      <p:sp>
        <p:nvSpPr>
          <p:cNvPr id="9" name="Rectangle 3"/>
          <p:cNvSpPr>
            <a:spLocks noChangeArrowheads="1"/>
          </p:cNvSpPr>
          <p:nvPr userDrawn="1"/>
        </p:nvSpPr>
        <p:spPr bwMode="auto">
          <a:xfrm>
            <a:off x="1" y="-3441761"/>
            <a:ext cx="259576" cy="1483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8501" tIns="64250" rIns="128501" bIns="6425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AT" sz="8797"/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1" y="-3441761"/>
            <a:ext cx="259576" cy="1483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8501" tIns="64250" rIns="128501" bIns="6425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AT" sz="8797"/>
          </a:p>
        </p:txBody>
      </p:sp>
      <p:sp>
        <p:nvSpPr>
          <p:cNvPr id="2" name="Rectangle 2"/>
          <p:cNvSpPr>
            <a:spLocks noChangeArrowheads="1"/>
          </p:cNvSpPr>
          <p:nvPr userDrawn="1"/>
        </p:nvSpPr>
        <p:spPr bwMode="auto">
          <a:xfrm>
            <a:off x="0" y="-3441761"/>
            <a:ext cx="184731" cy="1446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AT" sz="8797"/>
          </a:p>
        </p:txBody>
      </p:sp>
      <p:sp>
        <p:nvSpPr>
          <p:cNvPr id="4" name="Rectangle 4"/>
          <p:cNvSpPr>
            <a:spLocks noChangeArrowheads="1"/>
          </p:cNvSpPr>
          <p:nvPr userDrawn="1"/>
        </p:nvSpPr>
        <p:spPr bwMode="auto">
          <a:xfrm>
            <a:off x="0" y="-3441761"/>
            <a:ext cx="184731" cy="1446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AT" sz="8797"/>
          </a:p>
        </p:txBody>
      </p:sp>
      <p:sp>
        <p:nvSpPr>
          <p:cNvPr id="6" name="Rectangle 6"/>
          <p:cNvSpPr>
            <a:spLocks noChangeArrowheads="1"/>
          </p:cNvSpPr>
          <p:nvPr userDrawn="1"/>
        </p:nvSpPr>
        <p:spPr bwMode="auto">
          <a:xfrm>
            <a:off x="161948" y="-3441761"/>
            <a:ext cx="184731" cy="1446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AT" sz="8797"/>
          </a:p>
        </p:txBody>
      </p:sp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DF8756BE-E549-7C2A-59A9-5D98D56D0C6D}"/>
              </a:ext>
            </a:extLst>
          </p:cNvPr>
          <p:cNvSpPr/>
          <p:nvPr userDrawn="1"/>
        </p:nvSpPr>
        <p:spPr>
          <a:xfrm>
            <a:off x="27181543" y="41960426"/>
            <a:ext cx="5722570" cy="4515224"/>
          </a:xfrm>
          <a:custGeom>
            <a:avLst/>
            <a:gdLst>
              <a:gd name="connsiteX0" fmla="*/ 3888540 w 5722570"/>
              <a:gd name="connsiteY0" fmla="*/ 0 h 4515224"/>
              <a:gd name="connsiteX1" fmla="*/ 5574382 w 5722570"/>
              <a:gd name="connsiteY1" fmla="*/ 383452 h 4515224"/>
              <a:gd name="connsiteX2" fmla="*/ 5722570 w 5722570"/>
              <a:gd name="connsiteY2" fmla="*/ 459348 h 4515224"/>
              <a:gd name="connsiteX3" fmla="*/ 5722570 w 5722570"/>
              <a:gd name="connsiteY3" fmla="*/ 4515224 h 4515224"/>
              <a:gd name="connsiteX4" fmla="*/ 55042 w 5722570"/>
              <a:gd name="connsiteY4" fmla="*/ 4515224 h 4515224"/>
              <a:gd name="connsiteX5" fmla="*/ 20076 w 5722570"/>
              <a:gd name="connsiteY5" fmla="*/ 4286120 h 4515224"/>
              <a:gd name="connsiteX6" fmla="*/ 0 w 5722570"/>
              <a:gd name="connsiteY6" fmla="*/ 3888540 h 4515224"/>
              <a:gd name="connsiteX7" fmla="*/ 3888540 w 5722570"/>
              <a:gd name="connsiteY7" fmla="*/ 0 h 4515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22570" h="4515224">
                <a:moveTo>
                  <a:pt x="3888540" y="0"/>
                </a:moveTo>
                <a:cubicBezTo>
                  <a:pt x="4492548" y="0"/>
                  <a:pt x="5064390" y="137712"/>
                  <a:pt x="5574382" y="383452"/>
                </a:cubicBezTo>
                <a:lnTo>
                  <a:pt x="5722570" y="459348"/>
                </a:lnTo>
                <a:lnTo>
                  <a:pt x="5722570" y="4515224"/>
                </a:lnTo>
                <a:lnTo>
                  <a:pt x="55042" y="4515224"/>
                </a:lnTo>
                <a:lnTo>
                  <a:pt x="20076" y="4286120"/>
                </a:lnTo>
                <a:cubicBezTo>
                  <a:pt x="6800" y="4155400"/>
                  <a:pt x="0" y="4022764"/>
                  <a:pt x="0" y="3888540"/>
                </a:cubicBezTo>
                <a:cubicBezTo>
                  <a:pt x="0" y="1740960"/>
                  <a:pt x="1740958" y="0"/>
                  <a:pt x="38885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AT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D990CEB-9EB2-37AB-8C88-D6AAE67ECF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7" t="22724" r="8919" b="20467"/>
          <a:stretch/>
        </p:blipFill>
        <p:spPr bwMode="auto">
          <a:xfrm>
            <a:off x="28549736" y="43976705"/>
            <a:ext cx="3672510" cy="18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rafik 13" descr="Ein Bild, das Kreis, Grafiken, Clipart, Diagramm enthält.&#10;&#10;KI-generierte Inhalte können fehlerhaft sein.">
            <a:extLst>
              <a:ext uri="{FF2B5EF4-FFF2-40B4-BE49-F238E27FC236}">
                <a16:creationId xmlns:a16="http://schemas.microsoft.com/office/drawing/2014/main" id="{D7A833B6-5543-91FD-1C1D-E5DD6FA24A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5310" y="1562815"/>
            <a:ext cx="6528851" cy="652885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D38E7504-1D2E-F7BE-F447-666DB790AA3D}"/>
              </a:ext>
            </a:extLst>
          </p:cNvPr>
          <p:cNvSpPr txBox="1"/>
          <p:nvPr userDrawn="1"/>
        </p:nvSpPr>
        <p:spPr>
          <a:xfrm>
            <a:off x="2484000" y="45253735"/>
            <a:ext cx="16470922" cy="523220"/>
          </a:xfrm>
          <a:prstGeom prst="rect">
            <a:avLst/>
          </a:prstGeom>
          <a:noFill/>
        </p:spPr>
        <p:txBody>
          <a:bodyPr wrap="square" lIns="90000">
            <a:spAutoFit/>
          </a:bodyPr>
          <a:lstStyle/>
          <a:p>
            <a:r>
              <a:rPr lang="de-DE" sz="2800" dirty="0" err="1">
                <a:solidFill>
                  <a:schemeClr val="bg2"/>
                </a:solidFill>
              </a:rPr>
              <a:t>Flaticon</a:t>
            </a:r>
            <a:r>
              <a:rPr lang="de-DE" sz="2800" dirty="0">
                <a:solidFill>
                  <a:schemeClr val="bg2"/>
                </a:solidFill>
              </a:rPr>
              <a:t> </a:t>
            </a:r>
            <a:r>
              <a:rPr lang="de-DE" sz="2800" dirty="0" err="1">
                <a:solidFill>
                  <a:schemeClr val="bg2"/>
                </a:solidFill>
              </a:rPr>
              <a:t>by</a:t>
            </a:r>
            <a:r>
              <a:rPr lang="de-DE" sz="2800" dirty="0">
                <a:solidFill>
                  <a:schemeClr val="bg2"/>
                </a:solidFill>
              </a:rPr>
              <a:t> </a:t>
            </a:r>
            <a:r>
              <a:rPr lang="de-DE" sz="2800" dirty="0" err="1">
                <a:solidFill>
                  <a:schemeClr val="bg2"/>
                </a:solidFill>
              </a:rPr>
              <a:t>Rukanicon</a:t>
            </a:r>
            <a:r>
              <a:rPr lang="de-DE" sz="2800" dirty="0">
                <a:solidFill>
                  <a:schemeClr val="bg2"/>
                </a:solidFill>
              </a:rPr>
              <a:t>: https://www.flaticon.com/free-icon/innovation_9888074</a:t>
            </a:r>
          </a:p>
        </p:txBody>
      </p:sp>
    </p:spTree>
    <p:extLst>
      <p:ext uri="{BB962C8B-B14F-4D97-AF65-F5344CB8AC3E}">
        <p14:creationId xmlns:p14="http://schemas.microsoft.com/office/powerpoint/2010/main" val="929176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ctr" defTabSz="4196579" rtl="0" eaLnBrk="1" latinLnBrk="0" hangingPunct="1">
        <a:spcBef>
          <a:spcPct val="0"/>
        </a:spcBef>
        <a:buNone/>
        <a:defRPr sz="20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73715" indent="-1573715" algn="l" defTabSz="4196579" rtl="0" eaLnBrk="1" latinLnBrk="0" hangingPunct="1">
        <a:spcBef>
          <a:spcPct val="20000"/>
        </a:spcBef>
        <a:buFont typeface="Arial" pitchFamily="34" charset="0"/>
        <a:buChar char="•"/>
        <a:defRPr sz="14800" kern="1200">
          <a:solidFill>
            <a:schemeClr val="tx1"/>
          </a:solidFill>
          <a:latin typeface="+mn-lt"/>
          <a:ea typeface="+mn-ea"/>
          <a:cs typeface="+mn-cs"/>
        </a:defRPr>
      </a:lvl1pPr>
      <a:lvl2pPr marL="3409717" indent="-1311430" algn="l" defTabSz="4196579" rtl="0" eaLnBrk="1" latinLnBrk="0" hangingPunct="1">
        <a:spcBef>
          <a:spcPct val="20000"/>
        </a:spcBef>
        <a:buFont typeface="Arial" pitchFamily="34" charset="0"/>
        <a:buChar char="–"/>
        <a:defRPr sz="12900" kern="1200">
          <a:solidFill>
            <a:schemeClr val="tx1"/>
          </a:solidFill>
          <a:latin typeface="+mn-lt"/>
          <a:ea typeface="+mn-ea"/>
          <a:cs typeface="+mn-cs"/>
        </a:defRPr>
      </a:lvl2pPr>
      <a:lvl3pPr marL="5245724" indent="-1049145" algn="l" defTabSz="4196579" rtl="0" eaLnBrk="1" latinLnBrk="0" hangingPunct="1">
        <a:spcBef>
          <a:spcPct val="20000"/>
        </a:spcBef>
        <a:buFont typeface="Arial" pitchFamily="34" charset="0"/>
        <a:buChar char="•"/>
        <a:defRPr sz="11100" kern="1200">
          <a:solidFill>
            <a:schemeClr val="tx1"/>
          </a:solidFill>
          <a:latin typeface="+mn-lt"/>
          <a:ea typeface="+mn-ea"/>
          <a:cs typeface="+mn-cs"/>
        </a:defRPr>
      </a:lvl3pPr>
      <a:lvl4pPr marL="7344011" indent="-1049145" algn="l" defTabSz="4196579" rtl="0" eaLnBrk="1" latinLnBrk="0" hangingPunct="1">
        <a:spcBef>
          <a:spcPct val="20000"/>
        </a:spcBef>
        <a:buFont typeface="Arial" pitchFamily="34" charset="0"/>
        <a:buChar char="–"/>
        <a:defRPr sz="9300" kern="1200">
          <a:solidFill>
            <a:schemeClr val="tx1"/>
          </a:solidFill>
          <a:latin typeface="+mn-lt"/>
          <a:ea typeface="+mn-ea"/>
          <a:cs typeface="+mn-cs"/>
        </a:defRPr>
      </a:lvl4pPr>
      <a:lvl5pPr marL="9442299" indent="-1049145" algn="l" defTabSz="4196579" rtl="0" eaLnBrk="1" latinLnBrk="0" hangingPunct="1">
        <a:spcBef>
          <a:spcPct val="20000"/>
        </a:spcBef>
        <a:buFont typeface="Arial" pitchFamily="34" charset="0"/>
        <a:buChar char="»"/>
        <a:defRPr sz="9300" kern="1200">
          <a:solidFill>
            <a:schemeClr val="tx1"/>
          </a:solidFill>
          <a:latin typeface="+mn-lt"/>
          <a:ea typeface="+mn-ea"/>
          <a:cs typeface="+mn-cs"/>
        </a:defRPr>
      </a:lvl5pPr>
      <a:lvl6pPr marL="11540586" indent="-1049145" algn="l" defTabSz="4196579" rtl="0" eaLnBrk="1" latinLnBrk="0" hangingPunct="1">
        <a:spcBef>
          <a:spcPct val="20000"/>
        </a:spcBef>
        <a:buFont typeface="Arial" pitchFamily="34" charset="0"/>
        <a:buChar char="•"/>
        <a:defRPr sz="9300" kern="1200">
          <a:solidFill>
            <a:schemeClr val="tx1"/>
          </a:solidFill>
          <a:latin typeface="+mn-lt"/>
          <a:ea typeface="+mn-ea"/>
          <a:cs typeface="+mn-cs"/>
        </a:defRPr>
      </a:lvl6pPr>
      <a:lvl7pPr marL="13638875" indent="-1049145" algn="l" defTabSz="4196579" rtl="0" eaLnBrk="1" latinLnBrk="0" hangingPunct="1">
        <a:spcBef>
          <a:spcPct val="20000"/>
        </a:spcBef>
        <a:buFont typeface="Arial" pitchFamily="34" charset="0"/>
        <a:buChar char="•"/>
        <a:defRPr sz="9300" kern="1200">
          <a:solidFill>
            <a:schemeClr val="tx1"/>
          </a:solidFill>
          <a:latin typeface="+mn-lt"/>
          <a:ea typeface="+mn-ea"/>
          <a:cs typeface="+mn-cs"/>
        </a:defRPr>
      </a:lvl7pPr>
      <a:lvl8pPr marL="15737165" indent="-1049145" algn="l" defTabSz="4196579" rtl="0" eaLnBrk="1" latinLnBrk="0" hangingPunct="1">
        <a:spcBef>
          <a:spcPct val="20000"/>
        </a:spcBef>
        <a:buFont typeface="Arial" pitchFamily="34" charset="0"/>
        <a:buChar char="•"/>
        <a:defRPr sz="9300" kern="1200">
          <a:solidFill>
            <a:schemeClr val="tx1"/>
          </a:solidFill>
          <a:latin typeface="+mn-lt"/>
          <a:ea typeface="+mn-ea"/>
          <a:cs typeface="+mn-cs"/>
        </a:defRPr>
      </a:lvl8pPr>
      <a:lvl9pPr marL="17835452" indent="-1049145" algn="l" defTabSz="4196579" rtl="0" eaLnBrk="1" latinLnBrk="0" hangingPunct="1">
        <a:spcBef>
          <a:spcPct val="20000"/>
        </a:spcBef>
        <a:buFont typeface="Arial" pitchFamily="34" charset="0"/>
        <a:buChar char="•"/>
        <a:defRPr sz="9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196579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1pPr>
      <a:lvl2pPr marL="2098289" algn="l" defTabSz="4196579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2pPr>
      <a:lvl3pPr marL="4196579" algn="l" defTabSz="4196579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3pPr>
      <a:lvl4pPr marL="6294866" algn="l" defTabSz="4196579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4pPr>
      <a:lvl5pPr marL="8393154" algn="l" defTabSz="4196579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5pPr>
      <a:lvl6pPr marL="10491444" algn="l" defTabSz="4196579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6pPr>
      <a:lvl7pPr marL="12589731" algn="l" defTabSz="4196579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7pPr>
      <a:lvl8pPr marL="14688020" algn="l" defTabSz="4196579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8pPr>
      <a:lvl9pPr marL="16786307" algn="l" defTabSz="4196579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1C8643E0-0AAE-B893-891A-74971801A50F}"/>
              </a:ext>
            </a:extLst>
          </p:cNvPr>
          <p:cNvSpPr txBox="1"/>
          <p:nvPr/>
        </p:nvSpPr>
        <p:spPr>
          <a:xfrm>
            <a:off x="2482116" y="4155175"/>
            <a:ext cx="19644100" cy="26622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de-DE"/>
            </a:defPPr>
            <a:lvl1pPr marL="0" algn="l" defTabSz="4447954" rtl="0" eaLnBrk="1" latinLnBrk="0" hangingPunct="1">
              <a:defRPr sz="8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23977" algn="l" defTabSz="4447954" rtl="0" eaLnBrk="1" latinLnBrk="0" hangingPunct="1">
              <a:defRPr sz="8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47954" algn="l" defTabSz="4447954" rtl="0" eaLnBrk="1" latinLnBrk="0" hangingPunct="1">
              <a:defRPr sz="8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71928" algn="l" defTabSz="4447954" rtl="0" eaLnBrk="1" latinLnBrk="0" hangingPunct="1">
              <a:defRPr sz="8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895904" algn="l" defTabSz="4447954" rtl="0" eaLnBrk="1" latinLnBrk="0" hangingPunct="1">
              <a:defRPr sz="8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9881" algn="l" defTabSz="4447954" rtl="0" eaLnBrk="1" latinLnBrk="0" hangingPunct="1">
              <a:defRPr sz="8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343856" algn="l" defTabSz="4447954" rtl="0" eaLnBrk="1" latinLnBrk="0" hangingPunct="1">
              <a:defRPr sz="8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67832" algn="l" defTabSz="4447954" rtl="0" eaLnBrk="1" latinLnBrk="0" hangingPunct="1">
              <a:defRPr sz="8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91807" algn="l" defTabSz="4447954" rtl="0" eaLnBrk="1" latinLnBrk="0" hangingPunct="1">
              <a:defRPr sz="8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sz="17300" b="1" dirty="0" err="1">
                <a:solidFill>
                  <a:srgbClr val="156597"/>
                </a:solidFill>
                <a:latin typeface="+mj-lt"/>
              </a:rPr>
              <a:t>GroupTrack</a:t>
            </a:r>
            <a:endParaRPr lang="de-AT" sz="17300" b="1" dirty="0">
              <a:solidFill>
                <a:srgbClr val="156597"/>
              </a:solidFill>
              <a:latin typeface="+mj-lt"/>
            </a:endParaRPr>
          </a:p>
        </p:txBody>
      </p:sp>
      <p:sp>
        <p:nvSpPr>
          <p:cNvPr id="3" name="Textfeld 1">
            <a:extLst>
              <a:ext uri="{FF2B5EF4-FFF2-40B4-BE49-F238E27FC236}">
                <a16:creationId xmlns:a16="http://schemas.microsoft.com/office/drawing/2014/main" id="{4C024100-3B3B-4DF6-1561-D06CD7B2E6A3}"/>
              </a:ext>
            </a:extLst>
          </p:cNvPr>
          <p:cNvSpPr txBox="1"/>
          <p:nvPr/>
        </p:nvSpPr>
        <p:spPr>
          <a:xfrm>
            <a:off x="2482116" y="7297942"/>
            <a:ext cx="20738880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de-DE"/>
            </a:defPPr>
            <a:lvl1pPr marL="0" algn="l" defTabSz="4447954" rtl="0" eaLnBrk="1" latinLnBrk="0" hangingPunct="1">
              <a:defRPr sz="8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23977" algn="l" defTabSz="4447954" rtl="0" eaLnBrk="1" latinLnBrk="0" hangingPunct="1">
              <a:defRPr sz="8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47954" algn="l" defTabSz="4447954" rtl="0" eaLnBrk="1" latinLnBrk="0" hangingPunct="1">
              <a:defRPr sz="8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71928" algn="l" defTabSz="4447954" rtl="0" eaLnBrk="1" latinLnBrk="0" hangingPunct="1">
              <a:defRPr sz="8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895904" algn="l" defTabSz="4447954" rtl="0" eaLnBrk="1" latinLnBrk="0" hangingPunct="1">
              <a:defRPr sz="8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9881" algn="l" defTabSz="4447954" rtl="0" eaLnBrk="1" latinLnBrk="0" hangingPunct="1">
              <a:defRPr sz="8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343856" algn="l" defTabSz="4447954" rtl="0" eaLnBrk="1" latinLnBrk="0" hangingPunct="1">
              <a:defRPr sz="8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67832" algn="l" defTabSz="4447954" rtl="0" eaLnBrk="1" latinLnBrk="0" hangingPunct="1">
              <a:defRPr sz="8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91807" algn="l" defTabSz="4447954" rtl="0" eaLnBrk="1" latinLnBrk="0" hangingPunct="1">
              <a:defRPr sz="8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sz="6000" b="1" dirty="0">
                <a:solidFill>
                  <a:srgbClr val="156597"/>
                </a:solidFill>
                <a:latin typeface="+mj-lt"/>
              </a:rPr>
              <a:t>3AHEL, 3BHEL, 3AHIF </a:t>
            </a:r>
          </a:p>
          <a:p>
            <a:r>
              <a:rPr lang="de-AT" sz="6000" b="1" dirty="0">
                <a:solidFill>
                  <a:srgbClr val="156597"/>
                </a:solidFill>
                <a:latin typeface="+mj-lt"/>
              </a:rPr>
              <a:t>Laura Hehle, Amelie Kirschner, </a:t>
            </a:r>
            <a:r>
              <a:rPr lang="de-AT" sz="6000" b="1" dirty="0">
                <a:solidFill>
                  <a:srgbClr val="156597"/>
                </a:solidFill>
              </a:rPr>
              <a:t>Alina Bischof, Aleksandra Vidovic </a:t>
            </a:r>
            <a:endParaRPr lang="de-AT" sz="6000" b="1" dirty="0">
              <a:solidFill>
                <a:srgbClr val="156597"/>
              </a:solidFill>
              <a:latin typeface="+mj-lt"/>
            </a:endParaRPr>
          </a:p>
        </p:txBody>
      </p:sp>
      <p:sp>
        <p:nvSpPr>
          <p:cNvPr id="4" name="Textfeld 1">
            <a:extLst>
              <a:ext uri="{FF2B5EF4-FFF2-40B4-BE49-F238E27FC236}">
                <a16:creationId xmlns:a16="http://schemas.microsoft.com/office/drawing/2014/main" id="{821C0643-6089-A4E6-D842-74FFE3B2CD6F}"/>
              </a:ext>
            </a:extLst>
          </p:cNvPr>
          <p:cNvSpPr txBox="1"/>
          <p:nvPr/>
        </p:nvSpPr>
        <p:spPr>
          <a:xfrm rot="561829">
            <a:off x="10890782" y="1474429"/>
            <a:ext cx="12302007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de-DE"/>
            </a:defPPr>
            <a:lvl1pPr marL="0" algn="l" defTabSz="4447954" rtl="0" eaLnBrk="1" latinLnBrk="0" hangingPunct="1">
              <a:defRPr sz="8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23977" algn="l" defTabSz="4447954" rtl="0" eaLnBrk="1" latinLnBrk="0" hangingPunct="1">
              <a:defRPr sz="8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47954" algn="l" defTabSz="4447954" rtl="0" eaLnBrk="1" latinLnBrk="0" hangingPunct="1">
              <a:defRPr sz="8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71928" algn="l" defTabSz="4447954" rtl="0" eaLnBrk="1" latinLnBrk="0" hangingPunct="1">
              <a:defRPr sz="8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895904" algn="l" defTabSz="4447954" rtl="0" eaLnBrk="1" latinLnBrk="0" hangingPunct="1">
              <a:defRPr sz="8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9881" algn="l" defTabSz="4447954" rtl="0" eaLnBrk="1" latinLnBrk="0" hangingPunct="1">
              <a:defRPr sz="8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343856" algn="l" defTabSz="4447954" rtl="0" eaLnBrk="1" latinLnBrk="0" hangingPunct="1">
              <a:defRPr sz="8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67832" algn="l" defTabSz="4447954" rtl="0" eaLnBrk="1" latinLnBrk="0" hangingPunct="1">
              <a:defRPr sz="8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791807" algn="l" defTabSz="4447954" rtl="0" eaLnBrk="1" latinLnBrk="0" hangingPunct="1">
              <a:defRPr sz="8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AT" sz="8800" dirty="0">
                <a:solidFill>
                  <a:schemeClr val="bg1"/>
                </a:solidFill>
                <a:latin typeface="+mj-lt"/>
              </a:rPr>
              <a:t>Innovativwoche 2025/26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3562041-7F84-7509-9D0B-8363D6975BC1}"/>
              </a:ext>
            </a:extLst>
          </p:cNvPr>
          <p:cNvSpPr txBox="1"/>
          <p:nvPr/>
        </p:nvSpPr>
        <p:spPr>
          <a:xfrm>
            <a:off x="2119043" y="28926615"/>
            <a:ext cx="16638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/>
              <a:t>Benutzeroberfläche der App mit Live-Standortdaten</a:t>
            </a:r>
            <a:endParaRPr lang="de-AT" sz="6000" b="1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664EDCD-C617-7A30-CCED-C103375DB73B}"/>
              </a:ext>
            </a:extLst>
          </p:cNvPr>
          <p:cNvSpPr txBox="1"/>
          <p:nvPr/>
        </p:nvSpPr>
        <p:spPr>
          <a:xfrm>
            <a:off x="18324316" y="21204397"/>
            <a:ext cx="133218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/>
              <a:t>Gehäuse im 3D Druck zur sicheren Unterbringung der Module</a:t>
            </a:r>
            <a:endParaRPr lang="de-AT" sz="6000" b="1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5A8B3A5-B281-1D67-5C24-B2ECDF4E4A95}"/>
              </a:ext>
            </a:extLst>
          </p:cNvPr>
          <p:cNvSpPr txBox="1"/>
          <p:nvPr/>
        </p:nvSpPr>
        <p:spPr>
          <a:xfrm>
            <a:off x="18677001" y="40545898"/>
            <a:ext cx="12169690" cy="1055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000" b="1" dirty="0"/>
              <a:t>Befestigung des Trackers am Fahrrad</a:t>
            </a:r>
            <a:endParaRPr lang="de-AT" sz="6000" b="1" dirty="0"/>
          </a:p>
        </p:txBody>
      </p:sp>
      <p:pic>
        <p:nvPicPr>
          <p:cNvPr id="11" name="Grafik 10" descr="Ein Bild, das Spielzeug, Plastik, Im Haus, Maschine enthält.&#10;&#10;KI-generierte Inhalte können fehlerhaft sein.">
            <a:extLst>
              <a:ext uri="{FF2B5EF4-FFF2-40B4-BE49-F238E27FC236}">
                <a16:creationId xmlns:a16="http://schemas.microsoft.com/office/drawing/2014/main" id="{572613D7-7C0A-4A21-9A3E-8DA4AFC10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396" b="29683"/>
          <a:stretch>
            <a:fillRect/>
          </a:stretch>
        </p:blipFill>
        <p:spPr>
          <a:xfrm>
            <a:off x="20556626" y="11555398"/>
            <a:ext cx="8572500" cy="913193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B461B2F-30B7-D260-EBE9-401B20AAA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94327" y="14333246"/>
            <a:ext cx="5841388" cy="12980861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51424FD-A233-FA9A-F151-C88AC73EA0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10668" y="14333246"/>
            <a:ext cx="5841388" cy="1298086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7B9A54B-7386-A2CB-4384-B3CF95DDAA9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6780" t="30859" r="8094" b="21891"/>
          <a:stretch>
            <a:fillRect/>
          </a:stretch>
        </p:blipFill>
        <p:spPr>
          <a:xfrm>
            <a:off x="19361736" y="31590985"/>
            <a:ext cx="10800220" cy="799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0404"/>
      </p:ext>
    </p:extLst>
  </p:cSld>
  <p:clrMapOvr>
    <a:masterClrMapping/>
  </p:clrMapOvr>
</p:sld>
</file>

<file path=ppt/theme/theme1.xml><?xml version="1.0" encoding="utf-8"?>
<a:theme xmlns:a="http://schemas.openxmlformats.org/drawingml/2006/main" name="7_Larissa-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4CA567503BE934ABE96F9267C61E41A" ma:contentTypeVersion="3" ma:contentTypeDescription="Ein neues Dokument erstellen." ma:contentTypeScope="" ma:versionID="8e73ee6b755ab17d5c4aded61ef9c558">
  <xsd:schema xmlns:xsd="http://www.w3.org/2001/XMLSchema" xmlns:xs="http://www.w3.org/2001/XMLSchema" xmlns:p="http://schemas.microsoft.com/office/2006/metadata/properties" xmlns:ns2="e9b34bf1-8971-4b79-8846-5a2d8ea95e8c" targetNamespace="http://schemas.microsoft.com/office/2006/metadata/properties" ma:root="true" ma:fieldsID="8a400b50dadd02bde7c4d7ed78d4fdca" ns2:_="">
    <xsd:import namespace="e9b34bf1-8971-4b79-8846-5a2d8ea95e8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b34bf1-8971-4b79-8846-5a2d8ea95e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86CA927-6222-4D25-B389-19E0738C532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3725ADF-9841-4579-8BCB-7F74A018F98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56DC58-21AC-46A3-8AB6-2DD01E4ACC4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9b34bf1-8971-4b79-8846-5a2d8ea95e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</Words>
  <Application>Microsoft Office PowerPoint</Application>
  <PresentationFormat>Benutzerdefiniert</PresentationFormat>
  <Paragraphs>8</Paragraphs>
  <Slides>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4" baseType="lpstr">
      <vt:lpstr>Arial</vt:lpstr>
      <vt:lpstr>Calibri</vt:lpstr>
      <vt:lpstr>7_Larissa-Design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Anne SPIEGEL</dc:creator>
  <cp:lastModifiedBy>BISCHOF Alina</cp:lastModifiedBy>
  <cp:revision>103</cp:revision>
  <cp:lastPrinted>2012-11-22T09:16:31Z</cp:lastPrinted>
  <dcterms:created xsi:type="dcterms:W3CDTF">2012-10-22T07:15:34Z</dcterms:created>
  <dcterms:modified xsi:type="dcterms:W3CDTF">2026-02-17T19:41:54Z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0x010100C4CA567503BE934ABE96F9267C61E41A</vt:lpwstr>
  </property>
</Properties>
</file>